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</p:sldMasterIdLst>
  <p:sldIdLst>
    <p:sldId id="256" r:id="rId3"/>
    <p:sldId id="295" r:id="rId4"/>
    <p:sldId id="257" r:id="rId5"/>
    <p:sldId id="304" r:id="rId6"/>
    <p:sldId id="311" r:id="rId7"/>
    <p:sldId id="313" r:id="rId8"/>
    <p:sldId id="316" r:id="rId9"/>
    <p:sldId id="317" r:id="rId10"/>
    <p:sldId id="320" r:id="rId11"/>
    <p:sldId id="321" r:id="rId12"/>
    <p:sldId id="322" r:id="rId13"/>
    <p:sldId id="323" r:id="rId14"/>
    <p:sldId id="324" r:id="rId15"/>
    <p:sldId id="326" r:id="rId16"/>
    <p:sldId id="325" r:id="rId17"/>
    <p:sldId id="333" r:id="rId18"/>
    <p:sldId id="328" r:id="rId19"/>
    <p:sldId id="329" r:id="rId20"/>
    <p:sldId id="330" r:id="rId21"/>
    <p:sldId id="331" r:id="rId22"/>
    <p:sldId id="332" r:id="rId23"/>
    <p:sldId id="33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ger Liu" initials="RL" lastIdx="1" clrIdx="0">
    <p:extLst>
      <p:ext uri="{19B8F6BF-5375-455C-9EA6-DF929625EA0E}">
        <p15:presenceInfo xmlns:p15="http://schemas.microsoft.com/office/powerpoint/2012/main" userId="d87bd0ba239252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33" d="100"/>
          <a:sy n="33" d="100"/>
        </p:scale>
        <p:origin x="1288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7CC00B-34CB-4C12-A137-39C3E4DFABD5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 altLang="zh-TW"/>
        </a:p>
      </dgm:t>
    </dgm:pt>
    <dgm:pt modelId="{7D16E36D-985F-45A1-931C-E95E5F91AC91}">
      <dgm:prSet phldrT="[Text]"/>
      <dgm:spPr/>
      <dgm:t>
        <a:bodyPr/>
        <a:lstStyle/>
        <a:p>
          <a:r>
            <a:rPr lang="en-US" altLang="zh-TW" dirty="0" smtClean="0"/>
            <a:t>Case 1</a:t>
          </a:r>
          <a:endParaRPr lang="en-US" altLang="zh-TW" dirty="0"/>
        </a:p>
      </dgm:t>
    </dgm:pt>
    <dgm:pt modelId="{B3C4BC7E-135D-4529-8172-42F3DB9B67CD}" type="parTrans" cxnId="{0E17B2F4-FE23-4032-8601-858715C62FC1}">
      <dgm:prSet/>
      <dgm:spPr/>
      <dgm:t>
        <a:bodyPr/>
        <a:lstStyle/>
        <a:p>
          <a:endParaRPr lang="en-US" altLang="zh-TW"/>
        </a:p>
      </dgm:t>
    </dgm:pt>
    <dgm:pt modelId="{7FC03F45-08C1-4E55-A895-72C38FEE814F}" type="sibTrans" cxnId="{0E17B2F4-FE23-4032-8601-858715C62FC1}">
      <dgm:prSet/>
      <dgm:spPr/>
      <dgm:t>
        <a:bodyPr/>
        <a:lstStyle/>
        <a:p>
          <a:endParaRPr lang="en-US" altLang="zh-TW"/>
        </a:p>
      </dgm:t>
    </dgm:pt>
    <dgm:pt modelId="{D8B95CB5-9F0A-4CA7-BBB4-BA57239647EA}">
      <dgm:prSet phldrT="[Text]"/>
      <dgm:spPr/>
      <dgm:t>
        <a:bodyPr/>
        <a:lstStyle/>
        <a:p>
          <a:r>
            <a:rPr lang="en-US" altLang="zh-TW" dirty="0" smtClean="0"/>
            <a:t>Cooking</a:t>
          </a:r>
          <a:endParaRPr lang="en-US" altLang="zh-TW" dirty="0"/>
        </a:p>
      </dgm:t>
    </dgm:pt>
    <dgm:pt modelId="{10EDBAD2-3A51-4E35-A9D1-D6D9A5A9BFDD}" type="parTrans" cxnId="{EA1E4334-F37E-4BD6-99F2-D6C4C58FCED6}">
      <dgm:prSet/>
      <dgm:spPr/>
      <dgm:t>
        <a:bodyPr/>
        <a:lstStyle/>
        <a:p>
          <a:endParaRPr lang="en-US" altLang="zh-TW"/>
        </a:p>
      </dgm:t>
    </dgm:pt>
    <dgm:pt modelId="{3E2D87F7-B190-4158-8C75-E22B285453C1}" type="sibTrans" cxnId="{EA1E4334-F37E-4BD6-99F2-D6C4C58FCED6}">
      <dgm:prSet/>
      <dgm:spPr/>
      <dgm:t>
        <a:bodyPr/>
        <a:lstStyle/>
        <a:p>
          <a:endParaRPr lang="en-US" altLang="zh-TW"/>
        </a:p>
      </dgm:t>
    </dgm:pt>
    <dgm:pt modelId="{146EC98C-E175-499D-94D9-D6E12DA161F1}">
      <dgm:prSet phldrT="[Text]"/>
      <dgm:spPr/>
      <dgm:t>
        <a:bodyPr/>
        <a:lstStyle/>
        <a:p>
          <a:r>
            <a:rPr lang="en-US" altLang="zh-TW" dirty="0" smtClean="0"/>
            <a:t>Case 2</a:t>
          </a:r>
          <a:endParaRPr lang="en-US" altLang="zh-TW" dirty="0"/>
        </a:p>
      </dgm:t>
    </dgm:pt>
    <dgm:pt modelId="{F06C2DFF-A9E8-4236-81BB-7260AD603B3A}" type="parTrans" cxnId="{02DC6F67-D6A8-460C-BCBE-72CBBF30B0E2}">
      <dgm:prSet/>
      <dgm:spPr/>
      <dgm:t>
        <a:bodyPr/>
        <a:lstStyle/>
        <a:p>
          <a:endParaRPr lang="en-US" altLang="zh-TW"/>
        </a:p>
      </dgm:t>
    </dgm:pt>
    <dgm:pt modelId="{33B32A12-8DAC-4028-B228-15DE2FA9F173}" type="sibTrans" cxnId="{02DC6F67-D6A8-460C-BCBE-72CBBF30B0E2}">
      <dgm:prSet/>
      <dgm:spPr/>
      <dgm:t>
        <a:bodyPr/>
        <a:lstStyle/>
        <a:p>
          <a:endParaRPr lang="en-US" altLang="zh-TW"/>
        </a:p>
      </dgm:t>
    </dgm:pt>
    <dgm:pt modelId="{4AEBF5C6-66E9-4FE3-BFE1-FDB80CFBEB03}">
      <dgm:prSet phldrT="[Text]"/>
      <dgm:spPr/>
      <dgm:t>
        <a:bodyPr/>
        <a:lstStyle/>
        <a:p>
          <a:r>
            <a:rPr lang="en-US" altLang="zh-TW" dirty="0" smtClean="0"/>
            <a:t>Pain relief</a:t>
          </a:r>
          <a:endParaRPr lang="en-US" altLang="zh-TW" dirty="0"/>
        </a:p>
      </dgm:t>
    </dgm:pt>
    <dgm:pt modelId="{63F9518D-27F5-47DA-BBCF-F51A1227A5B9}" type="parTrans" cxnId="{850ECDE7-3217-4CFD-9BC5-3FFF3F575499}">
      <dgm:prSet/>
      <dgm:spPr/>
      <dgm:t>
        <a:bodyPr/>
        <a:lstStyle/>
        <a:p>
          <a:endParaRPr lang="en-US" altLang="zh-TW"/>
        </a:p>
      </dgm:t>
    </dgm:pt>
    <dgm:pt modelId="{EB3E4C31-FF85-4DC8-81DA-134B73638CE7}" type="sibTrans" cxnId="{850ECDE7-3217-4CFD-9BC5-3FFF3F575499}">
      <dgm:prSet/>
      <dgm:spPr/>
      <dgm:t>
        <a:bodyPr/>
        <a:lstStyle/>
        <a:p>
          <a:endParaRPr lang="en-US" altLang="zh-TW"/>
        </a:p>
      </dgm:t>
    </dgm:pt>
    <dgm:pt modelId="{3CD49DCF-8D1B-42EC-8DAB-A09569046199}">
      <dgm:prSet phldrT="[Text]"/>
      <dgm:spPr/>
      <dgm:t>
        <a:bodyPr/>
        <a:lstStyle/>
        <a:p>
          <a:r>
            <a:rPr lang="en-US" altLang="zh-TW" dirty="0" smtClean="0"/>
            <a:t>Case 3</a:t>
          </a:r>
          <a:endParaRPr lang="en-US" altLang="zh-TW" dirty="0"/>
        </a:p>
      </dgm:t>
    </dgm:pt>
    <dgm:pt modelId="{9D1C71B5-5328-41B3-8D9B-CB4D692B3ED7}" type="parTrans" cxnId="{92C6EE59-98BF-4BFA-B731-9D731A7F2F07}">
      <dgm:prSet/>
      <dgm:spPr/>
      <dgm:t>
        <a:bodyPr/>
        <a:lstStyle/>
        <a:p>
          <a:endParaRPr lang="en-US" altLang="zh-TW"/>
        </a:p>
      </dgm:t>
    </dgm:pt>
    <dgm:pt modelId="{2EFD44FB-F7C6-4E9D-BD9A-75DBA216E0EA}" type="sibTrans" cxnId="{92C6EE59-98BF-4BFA-B731-9D731A7F2F07}">
      <dgm:prSet/>
      <dgm:spPr/>
      <dgm:t>
        <a:bodyPr/>
        <a:lstStyle/>
        <a:p>
          <a:endParaRPr lang="en-US" altLang="zh-TW"/>
        </a:p>
      </dgm:t>
    </dgm:pt>
    <dgm:pt modelId="{8A381DBE-8CD5-4E1B-912B-069F63A8531F}">
      <dgm:prSet phldrT="[Text]"/>
      <dgm:spPr/>
      <dgm:t>
        <a:bodyPr/>
        <a:lstStyle/>
        <a:p>
          <a:r>
            <a:rPr lang="en-US" altLang="zh-TW" dirty="0" smtClean="0"/>
            <a:t>Travelling </a:t>
          </a:r>
          <a:endParaRPr lang="en-US" altLang="zh-TW" dirty="0"/>
        </a:p>
      </dgm:t>
    </dgm:pt>
    <dgm:pt modelId="{5546CAAF-2E47-4B3B-9140-49A5BEB16FCE}" type="parTrans" cxnId="{6494C637-C78F-4D51-98F1-D9F8BAB63DC7}">
      <dgm:prSet/>
      <dgm:spPr/>
      <dgm:t>
        <a:bodyPr/>
        <a:lstStyle/>
        <a:p>
          <a:endParaRPr lang="en-US" altLang="zh-TW"/>
        </a:p>
      </dgm:t>
    </dgm:pt>
    <dgm:pt modelId="{9A84F84B-09F0-427D-ADFA-A6AD427B419F}" type="sibTrans" cxnId="{6494C637-C78F-4D51-98F1-D9F8BAB63DC7}">
      <dgm:prSet/>
      <dgm:spPr/>
      <dgm:t>
        <a:bodyPr/>
        <a:lstStyle/>
        <a:p>
          <a:endParaRPr lang="en-US" altLang="zh-TW"/>
        </a:p>
      </dgm:t>
    </dgm:pt>
    <dgm:pt modelId="{482232B6-6BA4-4D4B-9CE9-86624111929B}" type="pres">
      <dgm:prSet presAssocID="{2E7CC00B-34CB-4C12-A137-39C3E4DFA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 altLang="zh-TW"/>
        </a:p>
      </dgm:t>
    </dgm:pt>
    <dgm:pt modelId="{D30A7604-B152-4C08-96C5-716900E6A4C7}" type="pres">
      <dgm:prSet presAssocID="{7D16E36D-985F-45A1-931C-E95E5F91AC91}" presName="linNode" presStyleCnt="0"/>
      <dgm:spPr/>
    </dgm:pt>
    <dgm:pt modelId="{E5FC68B8-518D-49BA-A711-611679B6DF8C}" type="pres">
      <dgm:prSet presAssocID="{7D16E36D-985F-45A1-931C-E95E5F91AC9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8830FA5-4FB0-47CE-B8FB-AF51AB5805BF}" type="pres">
      <dgm:prSet presAssocID="{7D16E36D-985F-45A1-931C-E95E5F91AC9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3CA7A17F-FAE8-4470-A96B-9FC2D3A994A6}" type="pres">
      <dgm:prSet presAssocID="{7FC03F45-08C1-4E55-A895-72C38FEE814F}" presName="sp" presStyleCnt="0"/>
      <dgm:spPr/>
    </dgm:pt>
    <dgm:pt modelId="{DA7294D3-9214-4359-8C5E-E180DA89B647}" type="pres">
      <dgm:prSet presAssocID="{146EC98C-E175-499D-94D9-D6E12DA161F1}" presName="linNode" presStyleCnt="0"/>
      <dgm:spPr/>
    </dgm:pt>
    <dgm:pt modelId="{101A19F0-3E1D-44D0-804A-282B94C0D182}" type="pres">
      <dgm:prSet presAssocID="{146EC98C-E175-499D-94D9-D6E12DA161F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22D174D-5FE4-4C74-98E7-652E426788F9}" type="pres">
      <dgm:prSet presAssocID="{146EC98C-E175-499D-94D9-D6E12DA161F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022D1A73-B148-4675-94C1-BCDFB180F091}" type="pres">
      <dgm:prSet presAssocID="{33B32A12-8DAC-4028-B228-15DE2FA9F173}" presName="sp" presStyleCnt="0"/>
      <dgm:spPr/>
    </dgm:pt>
    <dgm:pt modelId="{47EC2FA4-3145-4C61-BADA-AA7117A06FA8}" type="pres">
      <dgm:prSet presAssocID="{3CD49DCF-8D1B-42EC-8DAB-A09569046199}" presName="linNode" presStyleCnt="0"/>
      <dgm:spPr/>
    </dgm:pt>
    <dgm:pt modelId="{52ECD890-582B-495B-A513-81BDEBC3EB76}" type="pres">
      <dgm:prSet presAssocID="{3CD49DCF-8D1B-42EC-8DAB-A09569046199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 altLang="zh-TW"/>
        </a:p>
      </dgm:t>
    </dgm:pt>
    <dgm:pt modelId="{A770A3C8-3F28-4E9D-BE6C-5474D50D1812}" type="pres">
      <dgm:prSet presAssocID="{3CD49DCF-8D1B-42EC-8DAB-A0956904619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 altLang="zh-TW"/>
        </a:p>
      </dgm:t>
    </dgm:pt>
  </dgm:ptLst>
  <dgm:cxnLst>
    <dgm:cxn modelId="{037CF136-C364-4913-918B-016A64DF1B91}" type="presOf" srcId="{7D16E36D-985F-45A1-931C-E95E5F91AC91}" destId="{E5FC68B8-518D-49BA-A711-611679B6DF8C}" srcOrd="0" destOrd="0" presId="urn:microsoft.com/office/officeart/2005/8/layout/vList5"/>
    <dgm:cxn modelId="{A795FB2C-8C9E-40C0-99BD-C2C769A64396}" type="presOf" srcId="{8A381DBE-8CD5-4E1B-912B-069F63A8531F}" destId="{A770A3C8-3F28-4E9D-BE6C-5474D50D1812}" srcOrd="0" destOrd="0" presId="urn:microsoft.com/office/officeart/2005/8/layout/vList5"/>
    <dgm:cxn modelId="{6494C637-C78F-4D51-98F1-D9F8BAB63DC7}" srcId="{3CD49DCF-8D1B-42EC-8DAB-A09569046199}" destId="{8A381DBE-8CD5-4E1B-912B-069F63A8531F}" srcOrd="0" destOrd="0" parTransId="{5546CAAF-2E47-4B3B-9140-49A5BEB16FCE}" sibTransId="{9A84F84B-09F0-427D-ADFA-A6AD427B419F}"/>
    <dgm:cxn modelId="{92C6EE59-98BF-4BFA-B731-9D731A7F2F07}" srcId="{2E7CC00B-34CB-4C12-A137-39C3E4DFABD5}" destId="{3CD49DCF-8D1B-42EC-8DAB-A09569046199}" srcOrd="2" destOrd="0" parTransId="{9D1C71B5-5328-41B3-8D9B-CB4D692B3ED7}" sibTransId="{2EFD44FB-F7C6-4E9D-BD9A-75DBA216E0EA}"/>
    <dgm:cxn modelId="{02DC6F67-D6A8-460C-BCBE-72CBBF30B0E2}" srcId="{2E7CC00B-34CB-4C12-A137-39C3E4DFABD5}" destId="{146EC98C-E175-499D-94D9-D6E12DA161F1}" srcOrd="1" destOrd="0" parTransId="{F06C2DFF-A9E8-4236-81BB-7260AD603B3A}" sibTransId="{33B32A12-8DAC-4028-B228-15DE2FA9F173}"/>
    <dgm:cxn modelId="{F0B19D4E-33AD-4E67-8616-CAC77EB81E54}" type="presOf" srcId="{3CD49DCF-8D1B-42EC-8DAB-A09569046199}" destId="{52ECD890-582B-495B-A513-81BDEBC3EB76}" srcOrd="0" destOrd="0" presId="urn:microsoft.com/office/officeart/2005/8/layout/vList5"/>
    <dgm:cxn modelId="{EA1E4334-F37E-4BD6-99F2-D6C4C58FCED6}" srcId="{7D16E36D-985F-45A1-931C-E95E5F91AC91}" destId="{D8B95CB5-9F0A-4CA7-BBB4-BA57239647EA}" srcOrd="0" destOrd="0" parTransId="{10EDBAD2-3A51-4E35-A9D1-D6D9A5A9BFDD}" sibTransId="{3E2D87F7-B190-4158-8C75-E22B285453C1}"/>
    <dgm:cxn modelId="{1DDEC6B9-65E9-4DF9-A39A-9665ABA34D79}" type="presOf" srcId="{2E7CC00B-34CB-4C12-A137-39C3E4DFABD5}" destId="{482232B6-6BA4-4D4B-9CE9-86624111929B}" srcOrd="0" destOrd="0" presId="urn:microsoft.com/office/officeart/2005/8/layout/vList5"/>
    <dgm:cxn modelId="{850ECDE7-3217-4CFD-9BC5-3FFF3F575499}" srcId="{146EC98C-E175-499D-94D9-D6E12DA161F1}" destId="{4AEBF5C6-66E9-4FE3-BFE1-FDB80CFBEB03}" srcOrd="0" destOrd="0" parTransId="{63F9518D-27F5-47DA-BBCF-F51A1227A5B9}" sibTransId="{EB3E4C31-FF85-4DC8-81DA-134B73638CE7}"/>
    <dgm:cxn modelId="{7281B45D-B937-463C-B9F1-C5CF9FD3F72E}" type="presOf" srcId="{146EC98C-E175-499D-94D9-D6E12DA161F1}" destId="{101A19F0-3E1D-44D0-804A-282B94C0D182}" srcOrd="0" destOrd="0" presId="urn:microsoft.com/office/officeart/2005/8/layout/vList5"/>
    <dgm:cxn modelId="{D893C9C1-8545-406A-9A4E-F2B75414380D}" type="presOf" srcId="{D8B95CB5-9F0A-4CA7-BBB4-BA57239647EA}" destId="{08830FA5-4FB0-47CE-B8FB-AF51AB5805BF}" srcOrd="0" destOrd="0" presId="urn:microsoft.com/office/officeart/2005/8/layout/vList5"/>
    <dgm:cxn modelId="{3D242B49-43C7-4D62-9EA3-4DEE22E14915}" type="presOf" srcId="{4AEBF5C6-66E9-4FE3-BFE1-FDB80CFBEB03}" destId="{022D174D-5FE4-4C74-98E7-652E426788F9}" srcOrd="0" destOrd="0" presId="urn:microsoft.com/office/officeart/2005/8/layout/vList5"/>
    <dgm:cxn modelId="{0E17B2F4-FE23-4032-8601-858715C62FC1}" srcId="{2E7CC00B-34CB-4C12-A137-39C3E4DFABD5}" destId="{7D16E36D-985F-45A1-931C-E95E5F91AC91}" srcOrd="0" destOrd="0" parTransId="{B3C4BC7E-135D-4529-8172-42F3DB9B67CD}" sibTransId="{7FC03F45-08C1-4E55-A895-72C38FEE814F}"/>
    <dgm:cxn modelId="{CC861E74-F93D-4084-9CD3-84E51218FFC5}" type="presParOf" srcId="{482232B6-6BA4-4D4B-9CE9-86624111929B}" destId="{D30A7604-B152-4C08-96C5-716900E6A4C7}" srcOrd="0" destOrd="0" presId="urn:microsoft.com/office/officeart/2005/8/layout/vList5"/>
    <dgm:cxn modelId="{896A85B0-20D0-47FA-9F44-1A58C913B874}" type="presParOf" srcId="{D30A7604-B152-4C08-96C5-716900E6A4C7}" destId="{E5FC68B8-518D-49BA-A711-611679B6DF8C}" srcOrd="0" destOrd="0" presId="urn:microsoft.com/office/officeart/2005/8/layout/vList5"/>
    <dgm:cxn modelId="{65CA171C-817D-456D-847A-FF84DE4E0DE9}" type="presParOf" srcId="{D30A7604-B152-4C08-96C5-716900E6A4C7}" destId="{08830FA5-4FB0-47CE-B8FB-AF51AB5805BF}" srcOrd="1" destOrd="0" presId="urn:microsoft.com/office/officeart/2005/8/layout/vList5"/>
    <dgm:cxn modelId="{61A884E8-05AC-475E-BC76-32C0B5221FE8}" type="presParOf" srcId="{482232B6-6BA4-4D4B-9CE9-86624111929B}" destId="{3CA7A17F-FAE8-4470-A96B-9FC2D3A994A6}" srcOrd="1" destOrd="0" presId="urn:microsoft.com/office/officeart/2005/8/layout/vList5"/>
    <dgm:cxn modelId="{914F59F2-535A-4D0B-8E44-23BF6B6A68F5}" type="presParOf" srcId="{482232B6-6BA4-4D4B-9CE9-86624111929B}" destId="{DA7294D3-9214-4359-8C5E-E180DA89B647}" srcOrd="2" destOrd="0" presId="urn:microsoft.com/office/officeart/2005/8/layout/vList5"/>
    <dgm:cxn modelId="{23F28EE7-F016-4CA8-A3F0-651C08A8D0C0}" type="presParOf" srcId="{DA7294D3-9214-4359-8C5E-E180DA89B647}" destId="{101A19F0-3E1D-44D0-804A-282B94C0D182}" srcOrd="0" destOrd="0" presId="urn:microsoft.com/office/officeart/2005/8/layout/vList5"/>
    <dgm:cxn modelId="{7D77C01D-D679-49E0-8DF4-5B565783CC2F}" type="presParOf" srcId="{DA7294D3-9214-4359-8C5E-E180DA89B647}" destId="{022D174D-5FE4-4C74-98E7-652E426788F9}" srcOrd="1" destOrd="0" presId="urn:microsoft.com/office/officeart/2005/8/layout/vList5"/>
    <dgm:cxn modelId="{8D7C4978-9089-496A-AC40-DEE7F6783060}" type="presParOf" srcId="{482232B6-6BA4-4D4B-9CE9-86624111929B}" destId="{022D1A73-B148-4675-94C1-BCDFB180F091}" srcOrd="3" destOrd="0" presId="urn:microsoft.com/office/officeart/2005/8/layout/vList5"/>
    <dgm:cxn modelId="{E7C05034-8DEB-4E00-8003-4032BD2DD141}" type="presParOf" srcId="{482232B6-6BA4-4D4B-9CE9-86624111929B}" destId="{47EC2FA4-3145-4C61-BADA-AA7117A06FA8}" srcOrd="4" destOrd="0" presId="urn:microsoft.com/office/officeart/2005/8/layout/vList5"/>
    <dgm:cxn modelId="{AE62D796-AC98-4FB4-A005-2CC7E3B9F3AE}" type="presParOf" srcId="{47EC2FA4-3145-4C61-BADA-AA7117A06FA8}" destId="{52ECD890-582B-495B-A513-81BDEBC3EB76}" srcOrd="0" destOrd="0" presId="urn:microsoft.com/office/officeart/2005/8/layout/vList5"/>
    <dgm:cxn modelId="{D3D7F1E2-1BFD-493F-984A-559C603656D6}" type="presParOf" srcId="{47EC2FA4-3145-4C61-BADA-AA7117A06FA8}" destId="{A770A3C8-3F28-4E9D-BE6C-5474D50D181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30FA5-4FB0-47CE-B8FB-AF51AB5805BF}">
      <dsp:nvSpPr>
        <dsp:cNvPr id="0" name=""/>
        <dsp:cNvSpPr/>
      </dsp:nvSpPr>
      <dsp:spPr>
        <a:xfrm rot="5400000">
          <a:off x="4828539" y="-1725189"/>
          <a:ext cx="1397000" cy="520192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6500" kern="1200" dirty="0" smtClean="0"/>
            <a:t>Cooking</a:t>
          </a:r>
          <a:endParaRPr lang="en-US" altLang="zh-TW" sz="6500" kern="1200" dirty="0"/>
        </a:p>
      </dsp:txBody>
      <dsp:txXfrm rot="-5400000">
        <a:off x="2926079" y="245467"/>
        <a:ext cx="5133724" cy="1260608"/>
      </dsp:txXfrm>
    </dsp:sp>
    <dsp:sp modelId="{E5FC68B8-518D-49BA-A711-611679B6DF8C}">
      <dsp:nvSpPr>
        <dsp:cNvPr id="0" name=""/>
        <dsp:cNvSpPr/>
      </dsp:nvSpPr>
      <dsp:spPr>
        <a:xfrm>
          <a:off x="0" y="2645"/>
          <a:ext cx="2926080" cy="17462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300" kern="1200" dirty="0" smtClean="0"/>
            <a:t>Case 1</a:t>
          </a:r>
          <a:endParaRPr lang="en-US" altLang="zh-TW" sz="6300" kern="1200" dirty="0"/>
        </a:p>
      </dsp:txBody>
      <dsp:txXfrm>
        <a:off x="85245" y="87890"/>
        <a:ext cx="2755590" cy="1575760"/>
      </dsp:txXfrm>
    </dsp:sp>
    <dsp:sp modelId="{022D174D-5FE4-4C74-98E7-652E426788F9}">
      <dsp:nvSpPr>
        <dsp:cNvPr id="0" name=""/>
        <dsp:cNvSpPr/>
      </dsp:nvSpPr>
      <dsp:spPr>
        <a:xfrm rot="5400000">
          <a:off x="4828539" y="108373"/>
          <a:ext cx="1397000" cy="5201920"/>
        </a:xfrm>
        <a:prstGeom prst="round2SameRect">
          <a:avLst/>
        </a:prstGeom>
        <a:solidFill>
          <a:schemeClr val="accent5">
            <a:tint val="40000"/>
            <a:alpha val="90000"/>
            <a:hueOff val="2571194"/>
            <a:satOff val="-15423"/>
            <a:lumOff val="-109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2571194"/>
              <a:satOff val="-15423"/>
              <a:lumOff val="-10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6500" kern="1200" dirty="0" smtClean="0"/>
            <a:t>Pain relief</a:t>
          </a:r>
          <a:endParaRPr lang="en-US" altLang="zh-TW" sz="6500" kern="1200" dirty="0"/>
        </a:p>
      </dsp:txBody>
      <dsp:txXfrm rot="-5400000">
        <a:off x="2926079" y="2079029"/>
        <a:ext cx="5133724" cy="1260608"/>
      </dsp:txXfrm>
    </dsp:sp>
    <dsp:sp modelId="{101A19F0-3E1D-44D0-804A-282B94C0D182}">
      <dsp:nvSpPr>
        <dsp:cNvPr id="0" name=""/>
        <dsp:cNvSpPr/>
      </dsp:nvSpPr>
      <dsp:spPr>
        <a:xfrm>
          <a:off x="0" y="1836208"/>
          <a:ext cx="2926080" cy="1746250"/>
        </a:xfrm>
        <a:prstGeom prst="roundRect">
          <a:avLst/>
        </a:prstGeom>
        <a:solidFill>
          <a:schemeClr val="accent5">
            <a:hueOff val="2130522"/>
            <a:satOff val="-14104"/>
            <a:lumOff val="-24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300" kern="1200" dirty="0" smtClean="0"/>
            <a:t>Case 2</a:t>
          </a:r>
          <a:endParaRPr lang="en-US" altLang="zh-TW" sz="6300" kern="1200" dirty="0"/>
        </a:p>
      </dsp:txBody>
      <dsp:txXfrm>
        <a:off x="85245" y="1921453"/>
        <a:ext cx="2755590" cy="1575760"/>
      </dsp:txXfrm>
    </dsp:sp>
    <dsp:sp modelId="{A770A3C8-3F28-4E9D-BE6C-5474D50D1812}">
      <dsp:nvSpPr>
        <dsp:cNvPr id="0" name=""/>
        <dsp:cNvSpPr/>
      </dsp:nvSpPr>
      <dsp:spPr>
        <a:xfrm rot="5400000">
          <a:off x="4828539" y="1941936"/>
          <a:ext cx="1397000" cy="5201920"/>
        </a:xfrm>
        <a:prstGeom prst="round2SameRect">
          <a:avLst/>
        </a:prstGeom>
        <a:solidFill>
          <a:schemeClr val="accent5">
            <a:tint val="40000"/>
            <a:alpha val="90000"/>
            <a:hueOff val="5142387"/>
            <a:satOff val="-30847"/>
            <a:lumOff val="-218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5142387"/>
              <a:satOff val="-30847"/>
              <a:lumOff val="-21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6500" kern="1200" dirty="0" smtClean="0"/>
            <a:t>Travelling </a:t>
          </a:r>
          <a:endParaRPr lang="en-US" altLang="zh-TW" sz="6500" kern="1200" dirty="0"/>
        </a:p>
      </dsp:txBody>
      <dsp:txXfrm rot="-5400000">
        <a:off x="2926079" y="3912592"/>
        <a:ext cx="5133724" cy="1260608"/>
      </dsp:txXfrm>
    </dsp:sp>
    <dsp:sp modelId="{52ECD890-582B-495B-A513-81BDEBC3EB76}">
      <dsp:nvSpPr>
        <dsp:cNvPr id="0" name=""/>
        <dsp:cNvSpPr/>
      </dsp:nvSpPr>
      <dsp:spPr>
        <a:xfrm>
          <a:off x="0" y="3669771"/>
          <a:ext cx="2926080" cy="1746250"/>
        </a:xfrm>
        <a:prstGeom prst="roundRect">
          <a:avLst/>
        </a:prstGeom>
        <a:solidFill>
          <a:schemeClr val="accent5">
            <a:hueOff val="4261045"/>
            <a:satOff val="-28207"/>
            <a:lumOff val="-490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300" kern="1200" dirty="0" smtClean="0"/>
            <a:t>Case 3</a:t>
          </a:r>
          <a:endParaRPr lang="en-US" altLang="zh-TW" sz="6300" kern="1200" dirty="0"/>
        </a:p>
      </dsp:txBody>
      <dsp:txXfrm>
        <a:off x="85245" y="3755016"/>
        <a:ext cx="2755590" cy="1575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altLang="zh-TW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altLang="zh-TW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altLang="zh-TW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altLang="zh-TW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altLang="zh-TW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2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99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167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78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64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519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39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49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219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877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86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18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mvSNjWDQCAE" TargetMode="Externa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fvuHXumNbu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youtu.be/IuTDuvYr7f0" TargetMode="Externa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Fn_sYJL3P8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670534" cy="1684632"/>
          </a:xfrm>
        </p:spPr>
        <p:txBody>
          <a:bodyPr>
            <a:normAutofit/>
          </a:bodyPr>
          <a:lstStyle/>
          <a:p>
            <a:r>
              <a:rPr lang="en-US" altLang="zh-TW" sz="5600" cap="none" dirty="0" smtClean="0"/>
              <a:t>How to Learn English on YouTube</a:t>
            </a:r>
            <a:endParaRPr lang="zh-TW" altLang="en-US" sz="56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6102" y="4750002"/>
            <a:ext cx="4412909" cy="1655762"/>
          </a:xfrm>
        </p:spPr>
        <p:txBody>
          <a:bodyPr>
            <a:normAutofit/>
          </a:bodyPr>
          <a:lstStyle/>
          <a:p>
            <a:pPr algn="r"/>
            <a:r>
              <a:rPr lang="en-US" altLang="zh-TW" sz="3600" cap="none" dirty="0" smtClean="0"/>
              <a:t>Roger Liu</a:t>
            </a:r>
          </a:p>
        </p:txBody>
      </p:sp>
      <p:sp>
        <p:nvSpPr>
          <p:cNvPr id="4" name="Cross 3"/>
          <p:cNvSpPr/>
          <p:nvPr/>
        </p:nvSpPr>
        <p:spPr>
          <a:xfrm rot="2243478">
            <a:off x="6166884" y="1648047"/>
            <a:ext cx="1318437" cy="1339702"/>
          </a:xfrm>
          <a:prstGeom prst="plus">
            <a:avLst>
              <a:gd name="adj" fmla="val 4629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03652" y="2033990"/>
            <a:ext cx="3340618" cy="1684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600" cap="none" dirty="0" smtClean="0">
                <a:solidFill>
                  <a:srgbClr val="FFFF00"/>
                </a:solidFill>
              </a:rPr>
              <a:t>Everything</a:t>
            </a:r>
            <a:endParaRPr lang="zh-TW" altLang="en-US" sz="5600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0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5690383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704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9270" y="497395"/>
            <a:ext cx="57566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anose="020B0503020204020204"/>
                <a:ea typeface="新細明體" panose="02020500000000000000" pitchFamily="18" charset="-120"/>
              </a:rPr>
              <a:t>Don’t know how to cook chicken?</a:t>
            </a:r>
            <a:endParaRPr kumimoji="0" lang="en-US" altLang="zh-TW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rbel" panose="020B0503020204020204"/>
              <a:ea typeface="新細明體" panose="020205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475" y="63593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https://</a:t>
            </a:r>
            <a:r>
              <a:rPr kumimoji="0" lang="en-GB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pixabay.com/vectors/meeting-conference-people-table-152506</a:t>
            </a:r>
            <a:r>
              <a:rPr kumimoji="0" lang="en-GB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/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6828759" y="3790508"/>
            <a:ext cx="4191000" cy="2171700"/>
          </a:xfrm>
          <a:prstGeom prst="borderCallout1">
            <a:avLst>
              <a:gd name="adj1" fmla="val -1718"/>
              <a:gd name="adj2" fmla="val 11970"/>
              <a:gd name="adj3" fmla="val -78727"/>
              <a:gd name="adj4" fmla="val 401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dirty="0" smtClean="0">
                <a:solidFill>
                  <a:srgbClr val="002060"/>
                </a:solidFill>
                <a:latin typeface="Corbel" panose="020B0503020204020204"/>
                <a:ea typeface="新細明體" panose="02020500000000000000" pitchFamily="18" charset="-120"/>
              </a:rPr>
              <a:t>Use YouTube!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新細明體" panose="02020500000000000000" pitchFamily="18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5" y="168349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5" y="183840"/>
            <a:ext cx="10774458" cy="6187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110" y="6416885"/>
            <a:ext cx="336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https://youtu.be/mvSNjWDQCAE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989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cap="none" dirty="0" smtClean="0"/>
              <a:t>Your Turn</a:t>
            </a:r>
            <a:endParaRPr lang="zh-TW" altLang="en-US" sz="4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Beef</a:t>
            </a:r>
          </a:p>
          <a:p>
            <a:r>
              <a:rPr lang="en-US" altLang="zh-TW" sz="3600" dirty="0" smtClean="0"/>
              <a:t>Sea Bass</a:t>
            </a:r>
          </a:p>
          <a:p>
            <a:r>
              <a:rPr lang="en-US" altLang="zh-TW" sz="3600" dirty="0" smtClean="0"/>
              <a:t>Vegetarian</a:t>
            </a:r>
          </a:p>
          <a:p>
            <a:r>
              <a:rPr lang="en-US" altLang="zh-TW" sz="3600" dirty="0" smtClean="0"/>
              <a:t>Your own choice</a:t>
            </a:r>
            <a:endParaRPr lang="zh-TW" altLang="en-US" sz="3600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13" y="1244600"/>
            <a:ext cx="6431648" cy="39486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11805" y="6456373"/>
            <a:ext cx="3051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https://youtu.be/fvuHXumNbus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223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9270" y="497395"/>
            <a:ext cx="5756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Having a headache?</a:t>
            </a:r>
            <a:endParaRPr kumimoji="0" lang="en-US" altLang="zh-TW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rbel" panose="020B0503020204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475" y="63593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https://</a:t>
            </a:r>
            <a:r>
              <a:rPr kumimoji="0" lang="en-GB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pixabay.com/vectors/meeting-conference-people-table-152506</a:t>
            </a:r>
            <a:r>
              <a:rPr kumimoji="0" lang="en-GB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/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6828759" y="3790508"/>
            <a:ext cx="4191000" cy="2171700"/>
          </a:xfrm>
          <a:prstGeom prst="borderCallout1">
            <a:avLst>
              <a:gd name="adj1" fmla="val -1718"/>
              <a:gd name="adj2" fmla="val 11970"/>
              <a:gd name="adj3" fmla="val -78727"/>
              <a:gd name="adj4" fmla="val 401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Use YouTube!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5" y="168349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9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3800" dirty="0" smtClean="0"/>
              <a:t>Be careful!</a:t>
            </a:r>
            <a:endParaRPr lang="zh-TW" altLang="en-US" sz="1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0"/>
            <a:ext cx="9742488" cy="6858000"/>
          </a:xfrm>
          <a:prstGeom prst="rect">
            <a:avLst/>
          </a:prstGeom>
        </p:spPr>
      </p:pic>
      <p:sp>
        <p:nvSpPr>
          <p:cNvPr id="4" name="Flowchart: Process 3"/>
          <p:cNvSpPr/>
          <p:nvPr/>
        </p:nvSpPr>
        <p:spPr>
          <a:xfrm>
            <a:off x="7028120" y="3157870"/>
            <a:ext cx="4603898" cy="22966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FF0000"/>
                </a:solidFill>
              </a:rPr>
              <a:t>Be careful!</a:t>
            </a:r>
          </a:p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Select your videos wisely (seek expert opinions only)</a:t>
            </a:r>
          </a:p>
        </p:txBody>
      </p:sp>
    </p:spTree>
    <p:extLst>
      <p:ext uri="{BB962C8B-B14F-4D97-AF65-F5344CB8AC3E}">
        <p14:creationId xmlns:p14="http://schemas.microsoft.com/office/powerpoint/2010/main" val="90430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" y="141895"/>
            <a:ext cx="11695814" cy="6511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91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9270" y="497395"/>
            <a:ext cx="5756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Travelling</a:t>
            </a:r>
            <a:r>
              <a:rPr kumimoji="0" lang="en-US" altLang="zh-TW" sz="48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 to Japan?</a:t>
            </a:r>
            <a:endParaRPr kumimoji="0" lang="en-US" altLang="zh-TW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rbel" panose="020B0503020204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475" y="63593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https://</a:t>
            </a:r>
            <a:r>
              <a:rPr kumimoji="0" lang="en-GB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pixabay.com/vectors/meeting-conference-people-table-152506</a:t>
            </a:r>
            <a:r>
              <a:rPr kumimoji="0" lang="en-GB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/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6828759" y="3790508"/>
            <a:ext cx="4191000" cy="2171700"/>
          </a:xfrm>
          <a:prstGeom prst="borderCallout1">
            <a:avLst>
              <a:gd name="adj1" fmla="val -1718"/>
              <a:gd name="adj2" fmla="val 11970"/>
              <a:gd name="adj3" fmla="val -78727"/>
              <a:gd name="adj4" fmla="val 401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新細明體" panose="02020500000000000000" pitchFamily="18" charset="-120"/>
                <a:cs typeface="+mn-cs"/>
              </a:rPr>
              <a:t>Use YouTube!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5" y="168349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6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317500"/>
            <a:ext cx="10441687" cy="59046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2831" y="6253481"/>
            <a:ext cx="297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https://youtu.be/IuTDuvYr7f0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102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cap="none" dirty="0" smtClean="0"/>
              <a:t>Your Turn</a:t>
            </a:r>
            <a:endParaRPr lang="zh-TW" altLang="en-US" sz="4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Taipei</a:t>
            </a:r>
          </a:p>
          <a:p>
            <a:r>
              <a:rPr lang="en-US" altLang="zh-TW" sz="3600" dirty="0" smtClean="0"/>
              <a:t>Seoul</a:t>
            </a:r>
          </a:p>
          <a:p>
            <a:r>
              <a:rPr lang="en-US" altLang="zh-TW" sz="3600" dirty="0" smtClean="0"/>
              <a:t>Bangkok</a:t>
            </a:r>
          </a:p>
          <a:p>
            <a:r>
              <a:rPr lang="en-US" altLang="zh-TW" sz="3600" dirty="0" smtClean="0"/>
              <a:t>Your own choice</a:t>
            </a:r>
            <a:endParaRPr lang="zh-TW" alt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5473700" y="1854200"/>
            <a:ext cx="5969000" cy="427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800" dirty="0" smtClean="0">
                <a:solidFill>
                  <a:srgbClr val="002060"/>
                </a:solidFill>
              </a:rPr>
              <a:t>The good thing about YouTube: </a:t>
            </a:r>
          </a:p>
          <a:p>
            <a:r>
              <a:rPr lang="en-US" altLang="zh-TW" sz="4800" dirty="0" smtClean="0">
                <a:solidFill>
                  <a:srgbClr val="002060"/>
                </a:solidFill>
              </a:rPr>
              <a:t>If you don’t like the video you are watching, choose another video!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127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202609"/>
            <a:ext cx="10264849" cy="603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lowchart: Process 4"/>
          <p:cNvSpPr/>
          <p:nvPr/>
        </p:nvSpPr>
        <p:spPr>
          <a:xfrm>
            <a:off x="6390167" y="4146736"/>
            <a:ext cx="4369982" cy="13446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6390167" y="4014414"/>
            <a:ext cx="50079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they are hill areas.</a:t>
            </a:r>
            <a:endParaRPr lang="en-US" altLang="zh-TW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561536" y="3427644"/>
            <a:ext cx="5655812" cy="2743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235304" y="394256"/>
            <a:ext cx="40171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5400" b="1" cap="none" spc="50" dirty="0" smtClean="0">
                <a:ln w="19050"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Why are mountains funny?</a:t>
            </a:r>
            <a:endParaRPr lang="en-US" altLang="zh-TW" sz="5400" b="1" cap="none" spc="50" dirty="0">
              <a:ln w="19050">
                <a:solidFill>
                  <a:schemeClr val="tx1">
                    <a:lumMod val="95000"/>
                  </a:schemeClr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88936" y="6292829"/>
            <a:ext cx="4209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https://pixabay.com/images/id-1681485/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908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2834" y="6488668"/>
            <a:ext cx="4209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https://pixabay.com/images/id-4660847/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0848" y="2158410"/>
            <a:ext cx="10005237" cy="238169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5400" dirty="0" smtClean="0"/>
              <a:t> Make </a:t>
            </a:r>
            <a:r>
              <a:rPr lang="en-US" altLang="zh-TW" sz="5400" dirty="0"/>
              <a:t>YouTube your gateway </a:t>
            </a:r>
            <a:endParaRPr lang="en-US" altLang="zh-TW" sz="5400" dirty="0" smtClean="0"/>
          </a:p>
          <a:p>
            <a:r>
              <a:rPr lang="en-US" altLang="zh-TW" sz="5400" dirty="0" smtClean="0"/>
              <a:t> to </a:t>
            </a:r>
            <a:r>
              <a:rPr lang="en-US" altLang="zh-TW" sz="5400" dirty="0"/>
              <a:t>the world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602" y="9654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altLang="zh-TW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02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10894828" y="0"/>
            <a:ext cx="1194391" cy="925033"/>
          </a:xfrm>
          <a:prstGeom prst="donut">
            <a:avLst>
              <a:gd name="adj" fmla="val 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63" y="178201"/>
            <a:ext cx="3337037" cy="6501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8985" b="6440"/>
          <a:stretch/>
        </p:blipFill>
        <p:spPr>
          <a:xfrm>
            <a:off x="4535745" y="178201"/>
            <a:ext cx="6956278" cy="4685899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4595628" y="3931251"/>
            <a:ext cx="6299200" cy="1111050"/>
          </a:xfrm>
          <a:prstGeom prst="donut">
            <a:avLst>
              <a:gd name="adj" fmla="val 49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400" dirty="0" smtClean="0"/>
              <a:t>Plan for today</a:t>
            </a:r>
            <a:endParaRPr lang="zh-TW" alt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3541714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altLang="zh-TW" sz="3600" dirty="0" smtClean="0"/>
              <a:t>Use YouTube like you use a recipe: three cases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TW" sz="3600" dirty="0" smtClean="0"/>
              <a:t>Make YouTube your gateway to the world</a:t>
            </a:r>
          </a:p>
        </p:txBody>
      </p:sp>
    </p:spTree>
    <p:extLst>
      <p:ext uri="{BB962C8B-B14F-4D97-AF65-F5344CB8AC3E}">
        <p14:creationId xmlns:p14="http://schemas.microsoft.com/office/powerpoint/2010/main" val="389487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47460" y="3169630"/>
            <a:ext cx="70316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dirty="0"/>
              <a:t>Fun is the key </a:t>
            </a:r>
          </a:p>
          <a:p>
            <a:r>
              <a:rPr lang="en-US" altLang="zh-TW" sz="4000" dirty="0"/>
              <a:t>when it comes to YouTube videos </a:t>
            </a:r>
            <a:r>
              <a:rPr lang="en-US" altLang="zh-TW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81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2834" y="6488668"/>
            <a:ext cx="4209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</a:rPr>
              <a:t>https://pixabay.com/images/id-4660847/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0848" y="2158410"/>
            <a:ext cx="10005237" cy="238169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 smtClean="0"/>
              <a:t>Use YouTube Like You Would Use a Recipe Book</a:t>
            </a:r>
            <a:endParaRPr lang="zh-TW" altLang="en-US" sz="5400" dirty="0"/>
          </a:p>
        </p:txBody>
      </p:sp>
      <p:sp>
        <p:nvSpPr>
          <p:cNvPr id="7" name="Rectangle 6"/>
          <p:cNvSpPr/>
          <p:nvPr/>
        </p:nvSpPr>
        <p:spPr>
          <a:xfrm>
            <a:off x="163602" y="9654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altLang="zh-TW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11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392" y="6220854"/>
            <a:ext cx="3255546" cy="4938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8681" y="783011"/>
            <a:ext cx="103858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dirty="0" smtClean="0"/>
              <a:t>So, how do you use a recipe book?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35" y="1552452"/>
            <a:ext cx="7201040" cy="479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092" y="3951861"/>
            <a:ext cx="4131093" cy="231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61335" y="6283098"/>
            <a:ext cx="4209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https://pixabay.com/images/id-5155874/</a:t>
            </a:r>
            <a:endParaRPr lang="zh-TW" altLang="en-US" dirty="0"/>
          </a:p>
        </p:txBody>
      </p:sp>
      <p:sp>
        <p:nvSpPr>
          <p:cNvPr id="7" name="Oval Callout 6"/>
          <p:cNvSpPr/>
          <p:nvPr/>
        </p:nvSpPr>
        <p:spPr>
          <a:xfrm>
            <a:off x="7644809" y="2137144"/>
            <a:ext cx="3789726" cy="1637414"/>
          </a:xfrm>
          <a:prstGeom prst="wedgeEllipseCallout">
            <a:avLst>
              <a:gd name="adj1" fmla="val 16201"/>
              <a:gd name="adj2" fmla="val 852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Learn by following the instructions</a:t>
            </a:r>
            <a:endParaRPr lang="zh-TW" alt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2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cap="none" dirty="0" smtClean="0"/>
              <a:t>Example: Typewriter Animation</a:t>
            </a:r>
            <a:endParaRPr lang="zh-TW" altLang="en-US" sz="4800" cap="non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04" y="338474"/>
            <a:ext cx="10336067" cy="6287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04" y="338474"/>
            <a:ext cx="10336067" cy="6287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04" y="338475"/>
            <a:ext cx="10336067" cy="62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4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cap="none" dirty="0" smtClean="0"/>
              <a:t>Example: Typewriter Animation</a:t>
            </a:r>
            <a:endParaRPr lang="zh-TW" altLang="en-US" sz="4800" cap="none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39" y="1853832"/>
            <a:ext cx="8088077" cy="45457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5723" y="6399587"/>
            <a:ext cx="296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https://youtu.be/Fn_sYJL3P8k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739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-348057" y="888779"/>
            <a:ext cx="10333822" cy="1597446"/>
          </a:xfrm>
          <a:prstGeom prst="wedgeRectCallout">
            <a:avLst>
              <a:gd name="adj1" fmla="val -51750"/>
              <a:gd name="adj2" fmla="val 8939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solidFill>
                  <a:srgbClr val="002060"/>
                </a:solidFill>
              </a:rPr>
              <a:t>So, what’s the “correct” way to use YouTube?</a:t>
            </a:r>
            <a:endParaRPr lang="zh-TW" alt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2091070" y="4231758"/>
            <a:ext cx="10419907" cy="1626782"/>
          </a:xfrm>
          <a:prstGeom prst="wedgeRectCallout">
            <a:avLst>
              <a:gd name="adj1" fmla="val 48861"/>
              <a:gd name="adj2" fmla="val 7948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solidFill>
                  <a:srgbClr val="002060"/>
                </a:solidFill>
              </a:rPr>
              <a:t>Use YouTube when you encounter a problem.</a:t>
            </a:r>
            <a:endParaRPr lang="zh-TW" alt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8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08972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09037 -0.00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Banded">
  <a:themeElements>
    <a:clrScheme name="Band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tint val="99000"/>
                <a:shade val="96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C3935CB6-B0E3-44A7-AB37-996D901F73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3053</TotalTime>
  <Words>309</Words>
  <Application>Microsoft Office PowerPoint</Application>
  <PresentationFormat>Widescreen</PresentationFormat>
  <Paragraphs>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新細明體</vt:lpstr>
      <vt:lpstr>Arial</vt:lpstr>
      <vt:lpstr>Corbel</vt:lpstr>
      <vt:lpstr>Trebuchet MS</vt:lpstr>
      <vt:lpstr>Tw Cen MT</vt:lpstr>
      <vt:lpstr>Wingdings</vt:lpstr>
      <vt:lpstr>Circuit</vt:lpstr>
      <vt:lpstr>Banded</vt:lpstr>
      <vt:lpstr>How to Learn English on YouTube</vt:lpstr>
      <vt:lpstr>PowerPoint Presentation</vt:lpstr>
      <vt:lpstr>Plan for today</vt:lpstr>
      <vt:lpstr>PowerPoint Presentation</vt:lpstr>
      <vt:lpstr>PowerPoint Presentation</vt:lpstr>
      <vt:lpstr>PowerPoint Presentation</vt:lpstr>
      <vt:lpstr>Example: Typewriter Animation</vt:lpstr>
      <vt:lpstr>Example: Typewriter Animation</vt:lpstr>
      <vt:lpstr>PowerPoint Presentation</vt:lpstr>
      <vt:lpstr>PowerPoint Presentation</vt:lpstr>
      <vt:lpstr>PowerPoint Presentation</vt:lpstr>
      <vt:lpstr>PowerPoint Presentation</vt:lpstr>
      <vt:lpstr>Your Turn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Turn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Freshman English</dc:title>
  <dc:creator>Roger Liu</dc:creator>
  <cp:lastModifiedBy>Roger Liu</cp:lastModifiedBy>
  <cp:revision>94</cp:revision>
  <dcterms:created xsi:type="dcterms:W3CDTF">2019-09-09T17:18:44Z</dcterms:created>
  <dcterms:modified xsi:type="dcterms:W3CDTF">2023-12-19T14:22:48Z</dcterms:modified>
</cp:coreProperties>
</file>